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76" r:id="rId5"/>
    <p:sldId id="278" r:id="rId6"/>
    <p:sldId id="28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98" autoAdjust="0"/>
    <p:restoredTop sz="94660"/>
  </p:normalViewPr>
  <p:slideViewPr>
    <p:cSldViewPr snapToGrid="0">
      <p:cViewPr varScale="1">
        <p:scale>
          <a:sx n="49" d="100"/>
          <a:sy n="49" d="100"/>
        </p:scale>
        <p:origin x="-102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995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89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53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53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349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070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6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9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501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54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23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0957A-FAAA-45D7-A2D2-555DA2F4701F}" type="datetimeFigureOut">
              <a:rPr lang="ru-RU" smtClean="0"/>
              <a:t>26.09.2017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9FC3D-9C4D-4FC3-B930-5D558323A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0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5.png"/><Relationship Id="rId4" Type="http://schemas.openxmlformats.org/officeDocument/2006/relationships/image" Target="../media/image13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10" Type="http://schemas.openxmlformats.org/officeDocument/2006/relationships/image" Target="../media/image15.png"/><Relationship Id="rId4" Type="http://schemas.openxmlformats.org/officeDocument/2006/relationships/image" Target="../media/image1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wma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misterposter.ru/image/cache/data/wallpaper/new/XA-0257-764x7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77" y="0"/>
            <a:ext cx="122995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320118" y="181069"/>
            <a:ext cx="5871882" cy="2387600"/>
          </a:xfrm>
        </p:spPr>
        <p:txBody>
          <a:bodyPr>
            <a:normAutofit/>
          </a:bodyPr>
          <a:lstStyle/>
          <a:p>
            <a:r>
              <a:rPr lang="ru-RU" sz="45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 «Три кита»?</a:t>
            </a:r>
            <a:endParaRPr lang="ru-RU" sz="45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45457" y="2932245"/>
            <a:ext cx="9874623" cy="1655762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Музыкально- дидактическая игра на развитие представления об основных жанрах музыки</a:t>
            </a:r>
            <a:endParaRPr lang="ru-RU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1188" y="551721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Музыкальный руководитель МБДОУ № 34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Иванова Марина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73663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toursfera.com/wp-content/uploads/2016/09/krasnoe-more-v-egip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6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dou-79.ucoz.ru/102038438_large_ki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841"/>
            <a:ext cx="5069390" cy="39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baby-sad.ru/images/delf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194" y="-117564"/>
            <a:ext cx="4791612" cy="412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1.liveinternet.ru/images/attach/c/5/123/896/123896413_Zoo_set_5pp0lp0jj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309" y="2959304"/>
            <a:ext cx="5072652" cy="389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d190382234-0.myjino.ru/raznoe/krosvord/krosv2/neznaika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379" y="-117564"/>
            <a:ext cx="3727957" cy="374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55.60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76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blog.kuschmann.org/wp-content/uploads/2014/11/Sea_Picture-1800x66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91" y="0"/>
            <a:ext cx="12227191" cy="698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dou-79.ucoz.ru/102038438_large_ki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449" y="549533"/>
            <a:ext cx="6657975" cy="441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s-savino.karagai-edu.ru/upload/versions/24656/27086/deti_poju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810" y="3553096"/>
            <a:ext cx="3810000" cy="330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dddeti.ru/sites/default/files/styles/large/public/15423060.png?itok=Q3RalDj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366" y="3446492"/>
            <a:ext cx="2955661" cy="336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ddu.lyahovichi.edu.by/ru/sm.aspx?guid=1720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" y="3488681"/>
            <a:ext cx="3631475" cy="336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ар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06506" y="597428"/>
            <a:ext cx="416832" cy="416832"/>
          </a:xfrm>
          <a:prstGeom prst="rect">
            <a:avLst/>
          </a:prstGeom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18" y="261785"/>
            <a:ext cx="24003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67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07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" fill="hold">
                                          <p:stCondLst>
                                            <p:cond delay="3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" fill="hold">
                                          <p:stCondLst>
                                            <p:cond delay="59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allperz.com/wp-content/uploads/2017/05/19/wallperz.com-201705192045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1.liveinternet.ru/images/attach/c/5/123/896/123896413_Zoo_set_5pp0lp0jj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113" y="-198114"/>
            <a:ext cx="5072652" cy="389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ddu.lyahovichi.edu.by/ru/sm.aspx?guid=172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677" y="3233056"/>
            <a:ext cx="3702841" cy="343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ds04.infourok.ru/uploads/ex/0359/00031098-358395ed/2/hello_html_978d4e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6820"/>
            <a:ext cx="3521767" cy="35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s-savino.karagai-edu.ru/upload/versions/24656/27086/deti_poju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782" y="2825885"/>
            <a:ext cx="3784218" cy="35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есн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00" end="6363.25"/>
                </p14:media>
              </p:ext>
            </p:extLst>
          </p:nvPr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0185" y="388643"/>
            <a:ext cx="441913" cy="441913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22" y="244697"/>
            <a:ext cx="240188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67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indefinite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eattle.usa.eventsdroid.com/events_covers/se/seattle-metropolitan-singers-by-the-sea-spring-conce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44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Та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31771" y="486437"/>
            <a:ext cx="609600" cy="609600"/>
          </a:xfrm>
          <a:prstGeom prst="rect">
            <a:avLst/>
          </a:prstGeom>
        </p:spPr>
      </p:pic>
      <p:pic>
        <p:nvPicPr>
          <p:cNvPr id="10244" name="Picture 4" descr="http://baby-sad.ru/images/delf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203" y="32282"/>
            <a:ext cx="4594085" cy="363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s-savino.karagai-edu.ru/upload/versions/24656/27086/deti_poju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1" y="300889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soch-7.by/wp-content/uploads/2013/02/%D0%97%D0%B0%D1%81%D1%82%D0%B2%D0%B0%D0%B2%D0%BA%D0%B0-%D0%B4%D0%B5%D1%82%D0%B8-480x45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678" y="3008893"/>
            <a:ext cx="3226526" cy="326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ddu.lyahovichi.edu.by/ru/sm.aspx?guid=1720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68" y="2558249"/>
            <a:ext cx="3735303" cy="371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70" y="342769"/>
            <a:ext cx="240188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9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://joye-cigarette.ru/photos/krasivye-detskie-shrifty-dlya-prezentatsii-50849-large.jpg"/>
          <p:cNvSpPr>
            <a:spLocks noChangeAspect="1" noChangeArrowheads="1"/>
          </p:cNvSpPr>
          <p:nvPr/>
        </p:nvSpPr>
        <p:spPr bwMode="auto">
          <a:xfrm>
            <a:off x="3473541" y="27163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://framepiconline.com/frames/preview/sea/53c4ed28e09ab_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2937"/>
            <a:ext cx="12192000" cy="69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hkolnie.ru/pars_docs/refs/138/137050/137050_html_2479de5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941" y="627384"/>
            <a:ext cx="3846013" cy="478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0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24</Words>
  <Application>Microsoft Office PowerPoint</Application>
  <PresentationFormat>Произвольный</PresentationFormat>
  <Paragraphs>4</Paragraphs>
  <Slides>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Что такое  «Три кита»?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Елена</cp:lastModifiedBy>
  <cp:revision>47</cp:revision>
  <dcterms:created xsi:type="dcterms:W3CDTF">2017-07-06T08:40:46Z</dcterms:created>
  <dcterms:modified xsi:type="dcterms:W3CDTF">2017-09-26T14:45:31Z</dcterms:modified>
</cp:coreProperties>
</file>